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pt-P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p>
            <a:fld id="{8B982355-103F-40B0-BB17-B4259198081C}" type="datetimeFigureOut">
              <a:rPr lang="pt-PT" smtClean="0"/>
              <a:t>08/10/2018</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1493864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B982355-103F-40B0-BB17-B4259198081C}" type="datetimeFigureOut">
              <a:rPr lang="pt-PT" smtClean="0"/>
              <a:t>08/10/2018</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772316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B982355-103F-40B0-BB17-B4259198081C}" type="datetimeFigureOut">
              <a:rPr lang="pt-PT" smtClean="0"/>
              <a:t>08/10/2018</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428888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B982355-103F-40B0-BB17-B4259198081C}" type="datetimeFigureOut">
              <a:rPr lang="pt-PT" smtClean="0"/>
              <a:t>08/10/2018</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2814484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pt-P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982355-103F-40B0-BB17-B4259198081C}" type="datetimeFigureOut">
              <a:rPr lang="pt-PT" smtClean="0"/>
              <a:t>08/10/2018</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2964442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4"/>
          <p:cNvSpPr>
            <a:spLocks noGrp="1"/>
          </p:cNvSpPr>
          <p:nvPr>
            <p:ph type="dt" sz="half" idx="10"/>
          </p:nvPr>
        </p:nvSpPr>
        <p:spPr/>
        <p:txBody>
          <a:bodyPr/>
          <a:lstStyle/>
          <a:p>
            <a:fld id="{8B982355-103F-40B0-BB17-B4259198081C}" type="datetimeFigureOut">
              <a:rPr lang="pt-PT" smtClean="0"/>
              <a:t>08/10/2018</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1687200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pt-P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6"/>
          <p:cNvSpPr>
            <a:spLocks noGrp="1"/>
          </p:cNvSpPr>
          <p:nvPr>
            <p:ph type="dt" sz="half" idx="10"/>
          </p:nvPr>
        </p:nvSpPr>
        <p:spPr/>
        <p:txBody>
          <a:bodyPr/>
          <a:lstStyle/>
          <a:p>
            <a:fld id="{8B982355-103F-40B0-BB17-B4259198081C}" type="datetimeFigureOut">
              <a:rPr lang="pt-PT" smtClean="0"/>
              <a:t>08/10/2018</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388502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2"/>
          <p:cNvSpPr>
            <a:spLocks noGrp="1"/>
          </p:cNvSpPr>
          <p:nvPr>
            <p:ph type="dt" sz="half" idx="10"/>
          </p:nvPr>
        </p:nvSpPr>
        <p:spPr/>
        <p:txBody>
          <a:bodyPr/>
          <a:lstStyle/>
          <a:p>
            <a:fld id="{8B982355-103F-40B0-BB17-B4259198081C}" type="datetimeFigureOut">
              <a:rPr lang="pt-PT" smtClean="0"/>
              <a:t>08/10/2018</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1599588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982355-103F-40B0-BB17-B4259198081C}" type="datetimeFigureOut">
              <a:rPr lang="pt-PT" smtClean="0"/>
              <a:t>08/10/2018</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3506581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pt-P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B982355-103F-40B0-BB17-B4259198081C}" type="datetimeFigureOut">
              <a:rPr lang="pt-PT" smtClean="0"/>
              <a:t>08/10/2018</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19306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pt-P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B982355-103F-40B0-BB17-B4259198081C}" type="datetimeFigureOut">
              <a:rPr lang="pt-PT" smtClean="0"/>
              <a:t>08/10/2018</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D3AA42B7-B1A0-4FA8-96BE-4B4EC92FA420}" type="slidenum">
              <a:rPr lang="pt-PT" smtClean="0"/>
              <a:t>‹#›</a:t>
            </a:fld>
            <a:endParaRPr lang="pt-PT"/>
          </a:p>
        </p:txBody>
      </p:sp>
    </p:spTree>
    <p:extLst>
      <p:ext uri="{BB962C8B-B14F-4D97-AF65-F5344CB8AC3E}">
        <p14:creationId xmlns:p14="http://schemas.microsoft.com/office/powerpoint/2010/main" val="9596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pt-P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982355-103F-40B0-BB17-B4259198081C}" type="datetimeFigureOut">
              <a:rPr lang="pt-PT" smtClean="0"/>
              <a:t>08/10/2018</a:t>
            </a:fld>
            <a:endParaRPr lang="pt-P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A42B7-B1A0-4FA8-96BE-4B4EC92FA420}" type="slidenum">
              <a:rPr lang="pt-PT" smtClean="0"/>
              <a:t>‹#›</a:t>
            </a:fld>
            <a:endParaRPr lang="pt-PT"/>
          </a:p>
        </p:txBody>
      </p:sp>
    </p:spTree>
    <p:extLst>
      <p:ext uri="{BB962C8B-B14F-4D97-AF65-F5344CB8AC3E}">
        <p14:creationId xmlns:p14="http://schemas.microsoft.com/office/powerpoint/2010/main" val="2476175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3881" y="189405"/>
            <a:ext cx="7448756" cy="4629752"/>
          </a:xfrm>
          <a:prstGeom prst="rect">
            <a:avLst/>
          </a:prstGeom>
        </p:spPr>
      </p:pic>
      <p:sp>
        <p:nvSpPr>
          <p:cNvPr id="7" name="CaixaDeTexto 4"/>
          <p:cNvSpPr txBox="1"/>
          <p:nvPr/>
        </p:nvSpPr>
        <p:spPr>
          <a:xfrm>
            <a:off x="5274645" y="4111270"/>
            <a:ext cx="6724156" cy="2277547"/>
          </a:xfrm>
          <a:prstGeom prst="rect">
            <a:avLst/>
          </a:prstGeom>
          <a:noFill/>
        </p:spPr>
        <p:txBody>
          <a:bodyPr wrap="square" rtlCol="0">
            <a:spAutoFit/>
          </a:bodyPr>
          <a:lstStyle/>
          <a:p>
            <a:pPr algn="ctr"/>
            <a:r>
              <a:rPr lang="pt-PT" sz="2200" b="1" dirty="0" err="1" smtClean="0">
                <a:cs typeface="Times New Roman" panose="02020603050405020304" pitchFamily="18" charset="0"/>
              </a:rPr>
              <a:t>Title</a:t>
            </a:r>
            <a:r>
              <a:rPr lang="pt-PT" sz="2200" b="1" dirty="0" smtClean="0">
                <a:cs typeface="Times New Roman" panose="02020603050405020304" pitchFamily="18" charset="0"/>
              </a:rPr>
              <a:t>: INSTRUÇÕES </a:t>
            </a:r>
            <a:r>
              <a:rPr lang="pt-PT" sz="2200" b="1" dirty="0">
                <a:cs typeface="Times New Roman" panose="02020603050405020304" pitchFamily="18" charset="0"/>
              </a:rPr>
              <a:t>PARA </a:t>
            </a:r>
            <a:r>
              <a:rPr lang="pt-PT" sz="2200" b="1" dirty="0" smtClean="0">
                <a:cs typeface="Times New Roman" panose="02020603050405020304" pitchFamily="18" charset="0"/>
              </a:rPr>
              <a:t>APRESENTAÇÕES ORAIS </a:t>
            </a:r>
            <a:r>
              <a:rPr lang="pt-PT" sz="2200" b="1" dirty="0">
                <a:cs typeface="Times New Roman" panose="02020603050405020304" pitchFamily="18" charset="0"/>
              </a:rPr>
              <a:t>N</a:t>
            </a:r>
            <a:r>
              <a:rPr lang="pt-PT" sz="2200" b="1" dirty="0" smtClean="0">
                <a:cs typeface="Times New Roman" panose="02020603050405020304" pitchFamily="18" charset="0"/>
              </a:rPr>
              <a:t>O </a:t>
            </a:r>
            <a:r>
              <a:rPr lang="pt-PT" sz="2200" b="1" cap="all" dirty="0" smtClean="0">
                <a:cs typeface="Times New Roman" panose="02020603050405020304" pitchFamily="18" charset="0"/>
              </a:rPr>
              <a:t>8</a:t>
            </a:r>
            <a:r>
              <a:rPr lang="pt-PT" sz="2200" b="1" cap="all" baseline="30000" dirty="0" smtClean="0">
                <a:cs typeface="Times New Roman" panose="02020603050405020304" pitchFamily="18" charset="0"/>
              </a:rPr>
              <a:t>o</a:t>
            </a:r>
            <a:r>
              <a:rPr lang="pt-PT" sz="2200" b="1" cap="all" dirty="0" smtClean="0">
                <a:cs typeface="Times New Roman" panose="02020603050405020304" pitchFamily="18" charset="0"/>
              </a:rPr>
              <a:t> </a:t>
            </a:r>
            <a:r>
              <a:rPr lang="pt-PT" sz="2200" b="1" cap="all" dirty="0">
                <a:cs typeface="Times New Roman" panose="02020603050405020304" pitchFamily="18" charset="0"/>
              </a:rPr>
              <a:t>Congresso Luso Brasileiro para o </a:t>
            </a:r>
            <a:r>
              <a:rPr lang="pt-PT" sz="2200" b="1" cap="all" dirty="0" smtClean="0">
                <a:cs typeface="Times New Roman" panose="02020603050405020304" pitchFamily="18" charset="0"/>
              </a:rPr>
              <a:t>Planeamento </a:t>
            </a:r>
            <a:r>
              <a:rPr lang="pt-PT" sz="2200" b="1" cap="all" dirty="0">
                <a:cs typeface="Times New Roman" panose="02020603050405020304" pitchFamily="18" charset="0"/>
              </a:rPr>
              <a:t>Urbano, Regional, Integrado e Sustentável (</a:t>
            </a:r>
            <a:r>
              <a:rPr lang="pt-PT" sz="2200" b="1" cap="all" dirty="0" smtClean="0">
                <a:cs typeface="Times New Roman" panose="02020603050405020304" pitchFamily="18" charset="0"/>
              </a:rPr>
              <a:t>pluris2018)</a:t>
            </a:r>
            <a:endParaRPr lang="pt-BR" sz="2200" dirty="0">
              <a:cs typeface="Times New Roman" panose="02020603050405020304" pitchFamily="18" charset="0"/>
            </a:endParaRPr>
          </a:p>
          <a:p>
            <a:pPr algn="ctr"/>
            <a:endParaRPr lang="pt-BR" b="1" dirty="0">
              <a:cs typeface="Times New Roman" panose="02020603050405020304" pitchFamily="18" charset="0"/>
            </a:endParaRPr>
          </a:p>
          <a:p>
            <a:pPr algn="ctr"/>
            <a:r>
              <a:rPr lang="pt-PT" b="1" dirty="0" smtClean="0">
                <a:cs typeface="Times New Roman" panose="02020603050405020304" pitchFamily="18" charset="0"/>
              </a:rPr>
              <a:t>R. A. R. Ramos, D. S. Rodrigues, L. C. L. Souza,</a:t>
            </a:r>
          </a:p>
          <a:p>
            <a:pPr algn="ctr"/>
            <a:endParaRPr lang="pt-BR" dirty="0">
              <a:cs typeface="Times New Roman" panose="02020603050405020304" pitchFamily="18" charset="0"/>
            </a:endParaRPr>
          </a:p>
        </p:txBody>
      </p:sp>
      <p:sp>
        <p:nvSpPr>
          <p:cNvPr id="8" name="CaixaDeTexto 4"/>
          <p:cNvSpPr txBox="1"/>
          <p:nvPr/>
        </p:nvSpPr>
        <p:spPr>
          <a:xfrm>
            <a:off x="5648426" y="473673"/>
            <a:ext cx="6724156" cy="430887"/>
          </a:xfrm>
          <a:prstGeom prst="rect">
            <a:avLst/>
          </a:prstGeom>
          <a:noFill/>
        </p:spPr>
        <p:txBody>
          <a:bodyPr wrap="square" rtlCol="0">
            <a:spAutoFit/>
          </a:bodyPr>
          <a:lstStyle/>
          <a:p>
            <a:pPr algn="ctr"/>
            <a:r>
              <a:rPr lang="pt-PT" sz="2200" b="1" dirty="0" smtClean="0">
                <a:cs typeface="Times New Roman" panose="02020603050405020304" pitchFamily="18" charset="0"/>
              </a:rPr>
              <a:t>Coimbra, 24, 25 e 26 de outubro de 2018</a:t>
            </a:r>
            <a:endParaRPr lang="pt-BR" dirty="0">
              <a:cs typeface="Times New Roman" panose="02020603050405020304" pitchFamily="18"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3192" y="904560"/>
            <a:ext cx="1724994" cy="2346134"/>
          </a:xfrm>
          <a:prstGeom prst="rect">
            <a:avLst/>
          </a:prstGeom>
        </p:spPr>
      </p:pic>
    </p:spTree>
    <p:extLst>
      <p:ext uri="{BB962C8B-B14F-4D97-AF65-F5344CB8AC3E}">
        <p14:creationId xmlns:p14="http://schemas.microsoft.com/office/powerpoint/2010/main" val="2124187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8820" y="365125"/>
            <a:ext cx="8754979" cy="1325563"/>
          </a:xfrm>
        </p:spPr>
        <p:txBody>
          <a:bodyPr>
            <a:normAutofit/>
          </a:bodyPr>
          <a:lstStyle/>
          <a:p>
            <a:r>
              <a:rPr lang="pt-PT" sz="1800" b="1" cap="all" dirty="0">
                <a:latin typeface="+mn-lt"/>
                <a:cs typeface="Times New Roman" panose="02020603050405020304" pitchFamily="18" charset="0"/>
              </a:rPr>
              <a:t>8</a:t>
            </a:r>
            <a:r>
              <a:rPr lang="pt-PT" sz="1800" b="1" cap="all" baseline="30000" dirty="0">
                <a:latin typeface="+mn-lt"/>
                <a:cs typeface="Times New Roman" panose="02020603050405020304" pitchFamily="18" charset="0"/>
              </a:rPr>
              <a:t>o</a:t>
            </a:r>
            <a:r>
              <a:rPr lang="pt-PT" sz="1800" b="1" cap="all" dirty="0">
                <a:latin typeface="+mn-lt"/>
                <a:cs typeface="Times New Roman" panose="02020603050405020304" pitchFamily="18" charset="0"/>
              </a:rPr>
              <a:t> Congresso Luso Brasileiro para o </a:t>
            </a:r>
            <a:r>
              <a:rPr lang="pt-PT" sz="1800" b="1" cap="all" dirty="0" smtClean="0">
                <a:latin typeface="+mn-lt"/>
                <a:cs typeface="Times New Roman" panose="02020603050405020304" pitchFamily="18" charset="0"/>
              </a:rPr>
              <a:t>Planeamento </a:t>
            </a:r>
            <a:r>
              <a:rPr lang="pt-PT" sz="1800" b="1" cap="all" dirty="0">
                <a:latin typeface="+mn-lt"/>
                <a:cs typeface="Times New Roman" panose="02020603050405020304" pitchFamily="18" charset="0"/>
              </a:rPr>
              <a:t>Urbano, Regional, Integrado e Sustentável (</a:t>
            </a:r>
            <a:r>
              <a:rPr lang="pt-PT" sz="1800" b="1" cap="all" dirty="0" err="1">
                <a:latin typeface="+mn-lt"/>
                <a:cs typeface="Times New Roman" panose="02020603050405020304" pitchFamily="18" charset="0"/>
              </a:rPr>
              <a:t>pluris</a:t>
            </a:r>
            <a:r>
              <a:rPr lang="pt-PT" sz="1800" b="1" cap="all" dirty="0">
                <a:latin typeface="+mn-lt"/>
                <a:cs typeface="Times New Roman" panose="02020603050405020304" pitchFamily="18" charset="0"/>
              </a:rPr>
              <a:t> 2018</a:t>
            </a:r>
            <a:r>
              <a:rPr lang="pt-PT" sz="1800" b="1" cap="all" dirty="0" smtClean="0">
                <a:latin typeface="+mn-lt"/>
                <a:cs typeface="Times New Roman" panose="02020603050405020304" pitchFamily="18" charset="0"/>
              </a:rPr>
              <a:t>). Coimbra 24, 25 e 26 de outubro de 2018</a:t>
            </a:r>
            <a:r>
              <a:rPr lang="pt-BR" sz="1800" dirty="0">
                <a:cs typeface="Times New Roman" panose="02020603050405020304" pitchFamily="18" charset="0"/>
              </a:rPr>
              <a:t/>
            </a:r>
            <a:br>
              <a:rPr lang="pt-BR" sz="1800" dirty="0">
                <a:cs typeface="Times New Roman" panose="02020603050405020304" pitchFamily="18" charset="0"/>
              </a:rPr>
            </a:br>
            <a:endParaRPr lang="pt-PT" sz="1800" dirty="0"/>
          </a:p>
        </p:txBody>
      </p:sp>
      <p:sp>
        <p:nvSpPr>
          <p:cNvPr id="3" name="Content Placeholder 2"/>
          <p:cNvSpPr>
            <a:spLocks noGrp="1"/>
          </p:cNvSpPr>
          <p:nvPr>
            <p:ph idx="1"/>
          </p:nvPr>
        </p:nvSpPr>
        <p:spPr/>
        <p:txBody>
          <a:bodyPr>
            <a:normAutofit fontScale="77500" lnSpcReduction="20000"/>
          </a:bodyPr>
          <a:lstStyle/>
          <a:p>
            <a:pPr algn="just"/>
            <a:r>
              <a:rPr lang="pt-PT" dirty="0" smtClean="0">
                <a:cs typeface="Times New Roman" panose="02020603050405020304" pitchFamily="18" charset="0"/>
              </a:rPr>
              <a:t>Estas são as regras para </a:t>
            </a:r>
            <a:r>
              <a:rPr lang="pt-PT" b="1" dirty="0" smtClean="0">
                <a:cs typeface="Times New Roman" panose="02020603050405020304" pitchFamily="18" charset="0"/>
              </a:rPr>
              <a:t>apresentação oral </a:t>
            </a:r>
            <a:r>
              <a:rPr lang="pt-PT" dirty="0" smtClean="0">
                <a:cs typeface="Times New Roman" panose="02020603050405020304" pitchFamily="18" charset="0"/>
              </a:rPr>
              <a:t>nas</a:t>
            </a:r>
            <a:r>
              <a:rPr lang="pt-PT" b="1" dirty="0" smtClean="0">
                <a:cs typeface="Times New Roman" panose="02020603050405020304" pitchFamily="18" charset="0"/>
              </a:rPr>
              <a:t> sessões temáticas </a:t>
            </a:r>
            <a:r>
              <a:rPr lang="pt-PT" dirty="0" smtClean="0">
                <a:cs typeface="Times New Roman" panose="02020603050405020304" pitchFamily="18" charset="0"/>
              </a:rPr>
              <a:t>do 8º Congresso Luso Brasileiro para o Planeamento Urbano, Regional, Integrado e Sustentável – PLURIS 2018.</a:t>
            </a:r>
            <a:endParaRPr lang="pt-BR" dirty="0" smtClean="0">
              <a:cs typeface="Times New Roman" panose="02020603050405020304" pitchFamily="18" charset="0"/>
            </a:endParaRPr>
          </a:p>
          <a:p>
            <a:pPr algn="just"/>
            <a:r>
              <a:rPr lang="pt-PT" dirty="0">
                <a:cs typeface="Times New Roman" panose="02020603050405020304" pitchFamily="18" charset="0"/>
              </a:rPr>
              <a:t>C</a:t>
            </a:r>
            <a:r>
              <a:rPr lang="pt-PT" dirty="0" smtClean="0">
                <a:cs typeface="Times New Roman" panose="02020603050405020304" pitchFamily="18" charset="0"/>
              </a:rPr>
              <a:t>ada sessão de 1,5h terá 5 trabalhos com 15min para efetuar a apresentação em cada. No final de cada sessão há tempo para um breve debate.</a:t>
            </a:r>
          </a:p>
          <a:p>
            <a:pPr algn="just"/>
            <a:r>
              <a:rPr lang="pt-PT" dirty="0" smtClean="0">
                <a:cs typeface="Times New Roman" panose="02020603050405020304" pitchFamily="18" charset="0"/>
              </a:rPr>
              <a:t>Sugere-se que se use pouco texto e se utilizem imagens e gráficos elucidativos.</a:t>
            </a:r>
          </a:p>
          <a:p>
            <a:pPr algn="just"/>
            <a:r>
              <a:rPr lang="pt-PT" dirty="0" smtClean="0">
                <a:cs typeface="Times New Roman" panose="02020603050405020304" pitchFamily="18" charset="0"/>
              </a:rPr>
              <a:t>Como regra, e para um tempo de exposição que não ultrapasse 15 minutos, o número de slides (lâminas) deve estar entre 15 e 20.</a:t>
            </a:r>
          </a:p>
          <a:p>
            <a:pPr algn="just"/>
            <a:r>
              <a:rPr lang="pt-PT" dirty="0" smtClean="0">
                <a:cs typeface="Times New Roman" panose="02020603050405020304" pitchFamily="18" charset="0"/>
              </a:rPr>
              <a:t>Este </a:t>
            </a:r>
            <a:r>
              <a:rPr lang="pt-PT" i="1" dirty="0" err="1" smtClean="0">
                <a:cs typeface="Times New Roman" panose="02020603050405020304" pitchFamily="18" charset="0"/>
              </a:rPr>
              <a:t>template</a:t>
            </a:r>
            <a:r>
              <a:rPr lang="pt-PT" dirty="0" smtClean="0">
                <a:cs typeface="Times New Roman" panose="02020603050405020304" pitchFamily="18" charset="0"/>
              </a:rPr>
              <a:t> é meramente indicativo, </a:t>
            </a:r>
            <a:r>
              <a:rPr lang="pt-PT" b="1" dirty="0" smtClean="0">
                <a:cs typeface="Times New Roman" panose="02020603050405020304" pitchFamily="18" charset="0"/>
              </a:rPr>
              <a:t>podendo os congressistas usar de alguma criatividade na composição dos slides</a:t>
            </a:r>
            <a:r>
              <a:rPr lang="pt-PT" dirty="0" smtClean="0">
                <a:cs typeface="Times New Roman" panose="02020603050405020304" pitchFamily="18" charset="0"/>
              </a:rPr>
              <a:t>. No entanto, o mesmo </a:t>
            </a:r>
            <a:r>
              <a:rPr lang="pt-PT" i="1" dirty="0" err="1" smtClean="0">
                <a:cs typeface="Times New Roman" panose="02020603050405020304" pitchFamily="18" charset="0"/>
              </a:rPr>
              <a:t>template</a:t>
            </a:r>
            <a:r>
              <a:rPr lang="pt-PT" dirty="0" smtClean="0">
                <a:cs typeface="Times New Roman" panose="02020603050405020304" pitchFamily="18" charset="0"/>
              </a:rPr>
              <a:t> contém os ‘</a:t>
            </a:r>
            <a:r>
              <a:rPr lang="pt-PT" b="1" dirty="0" smtClean="0">
                <a:cs typeface="Times New Roman" panose="02020603050405020304" pitchFamily="18" charset="0"/>
              </a:rPr>
              <a:t>logo</a:t>
            </a:r>
            <a:r>
              <a:rPr lang="pt-PT" dirty="0" smtClean="0">
                <a:cs typeface="Times New Roman" panose="02020603050405020304" pitchFamily="18" charset="0"/>
              </a:rPr>
              <a:t>s’ e o </a:t>
            </a:r>
            <a:r>
              <a:rPr lang="pt-PT" b="1" dirty="0" smtClean="0">
                <a:cs typeface="Times New Roman" panose="02020603050405020304" pitchFamily="18" charset="0"/>
              </a:rPr>
              <a:t>tipo e tamanho de letra a utilizar</a:t>
            </a:r>
            <a:r>
              <a:rPr lang="pt-PT" dirty="0" smtClean="0">
                <a:cs typeface="Times New Roman" panose="02020603050405020304" pitchFamily="18" charset="0"/>
              </a:rPr>
              <a:t>.</a:t>
            </a:r>
            <a:endParaRPr lang="pt-PT" dirty="0" smtClean="0">
              <a:cs typeface="Times New Roman" panose="02020603050405020304" pitchFamily="18" charset="0"/>
            </a:endParaRPr>
          </a:p>
          <a:p>
            <a:pPr algn="just"/>
            <a:r>
              <a:rPr lang="pt-PT" dirty="0" smtClean="0">
                <a:cs typeface="Times New Roman" panose="02020603050405020304" pitchFamily="18" charset="0"/>
              </a:rPr>
              <a:t>O arquivo da apresentação deve ser salvo no </a:t>
            </a:r>
            <a:r>
              <a:rPr lang="pt-PT" dirty="0" err="1" smtClean="0">
                <a:cs typeface="Times New Roman" panose="02020603050405020304" pitchFamily="18" charset="0"/>
              </a:rPr>
              <a:t>Power</a:t>
            </a:r>
            <a:r>
              <a:rPr lang="pt-PT" dirty="0" smtClean="0">
                <a:cs typeface="Times New Roman" panose="02020603050405020304" pitchFamily="18" charset="0"/>
              </a:rPr>
              <a:t> </a:t>
            </a:r>
            <a:r>
              <a:rPr lang="pt-PT" dirty="0" err="1" smtClean="0">
                <a:cs typeface="Times New Roman" panose="02020603050405020304" pitchFamily="18" charset="0"/>
              </a:rPr>
              <a:t>Point</a:t>
            </a:r>
            <a:r>
              <a:rPr lang="pt-PT" dirty="0" smtClean="0">
                <a:cs typeface="Times New Roman" panose="02020603050405020304" pitchFamily="18" charset="0"/>
              </a:rPr>
              <a:t> em formato “.</a:t>
            </a:r>
            <a:r>
              <a:rPr lang="pt-PT" b="1" dirty="0" err="1" smtClean="0">
                <a:cs typeface="Times New Roman" panose="02020603050405020304" pitchFamily="18" charset="0"/>
              </a:rPr>
              <a:t>pptx</a:t>
            </a:r>
            <a:r>
              <a:rPr lang="pt-PT" b="1" dirty="0" smtClean="0">
                <a:cs typeface="Times New Roman" panose="02020603050405020304" pitchFamily="18" charset="0"/>
              </a:rPr>
              <a:t>”</a:t>
            </a:r>
            <a:r>
              <a:rPr lang="pt-PT" dirty="0" smtClean="0">
                <a:cs typeface="Times New Roman" panose="02020603050405020304" pitchFamily="18" charset="0"/>
              </a:rPr>
              <a:t> ou convertido para o formato “</a:t>
            </a:r>
            <a:r>
              <a:rPr lang="pt-PT" b="1" dirty="0" smtClean="0">
                <a:cs typeface="Times New Roman" panose="02020603050405020304" pitchFamily="18" charset="0"/>
              </a:rPr>
              <a:t>.</a:t>
            </a:r>
            <a:r>
              <a:rPr lang="pt-PT" b="1" dirty="0" err="1" smtClean="0">
                <a:cs typeface="Times New Roman" panose="02020603050405020304" pitchFamily="18" charset="0"/>
              </a:rPr>
              <a:t>pdf</a:t>
            </a:r>
            <a:r>
              <a:rPr lang="pt-PT" dirty="0" smtClean="0">
                <a:cs typeface="Times New Roman" panose="02020603050405020304" pitchFamily="18" charset="0"/>
              </a:rPr>
              <a:t>”. </a:t>
            </a:r>
          </a:p>
          <a:p>
            <a:pPr algn="just"/>
            <a:r>
              <a:rPr lang="pt-PT" dirty="0" smtClean="0">
                <a:cs typeface="Times New Roman" panose="02020603050405020304" pitchFamily="18" charset="0"/>
              </a:rPr>
              <a:t>O arquivo deve ser entregue na sala da sessão temática em que ocorrerá a apresentação </a:t>
            </a:r>
            <a:r>
              <a:rPr lang="pt-PT" b="1" u="sng" dirty="0" smtClean="0">
                <a:cs typeface="Times New Roman" panose="02020603050405020304" pitchFamily="18" charset="0"/>
              </a:rPr>
              <a:t>30 minutos</a:t>
            </a:r>
            <a:r>
              <a:rPr lang="pt-PT" b="1" dirty="0" smtClean="0">
                <a:cs typeface="Times New Roman" panose="02020603050405020304" pitchFamily="18" charset="0"/>
              </a:rPr>
              <a:t> </a:t>
            </a:r>
            <a:r>
              <a:rPr lang="pt-PT" dirty="0" smtClean="0">
                <a:cs typeface="Times New Roman" panose="02020603050405020304" pitchFamily="18" charset="0"/>
              </a:rPr>
              <a:t>antes do início da referida sessão.</a:t>
            </a:r>
          </a:p>
          <a:p>
            <a:endParaRPr lang="pt-PT"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421675"/>
            <a:ext cx="1635493" cy="1241069"/>
          </a:xfrm>
          <a:prstGeom prst="rect">
            <a:avLst/>
          </a:prstGeom>
        </p:spPr>
      </p:pic>
    </p:spTree>
    <p:extLst>
      <p:ext uri="{BB962C8B-B14F-4D97-AF65-F5344CB8AC3E}">
        <p14:creationId xmlns:p14="http://schemas.microsoft.com/office/powerpoint/2010/main" val="928568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8820" y="365125"/>
            <a:ext cx="8754979" cy="1325563"/>
          </a:xfrm>
        </p:spPr>
        <p:txBody>
          <a:bodyPr>
            <a:normAutofit/>
          </a:bodyPr>
          <a:lstStyle/>
          <a:p>
            <a:r>
              <a:rPr lang="pt-PT" sz="1800" b="1" cap="all" dirty="0">
                <a:latin typeface="+mn-lt"/>
                <a:cs typeface="Times New Roman" panose="02020603050405020304" pitchFamily="18" charset="0"/>
              </a:rPr>
              <a:t>8</a:t>
            </a:r>
            <a:r>
              <a:rPr lang="pt-PT" sz="1800" b="1" cap="all" baseline="30000" dirty="0">
                <a:latin typeface="+mn-lt"/>
                <a:cs typeface="Times New Roman" panose="02020603050405020304" pitchFamily="18" charset="0"/>
              </a:rPr>
              <a:t>o</a:t>
            </a:r>
            <a:r>
              <a:rPr lang="pt-PT" sz="1800" b="1" cap="all" dirty="0">
                <a:latin typeface="+mn-lt"/>
                <a:cs typeface="Times New Roman" panose="02020603050405020304" pitchFamily="18" charset="0"/>
              </a:rPr>
              <a:t> Congresso Luso Brasileiro para o </a:t>
            </a:r>
            <a:r>
              <a:rPr lang="pt-PT" sz="1800" b="1" cap="all" dirty="0" smtClean="0">
                <a:latin typeface="+mn-lt"/>
                <a:cs typeface="Times New Roman" panose="02020603050405020304" pitchFamily="18" charset="0"/>
              </a:rPr>
              <a:t>Planeamento </a:t>
            </a:r>
            <a:r>
              <a:rPr lang="pt-PT" sz="1800" b="1" cap="all" dirty="0">
                <a:latin typeface="+mn-lt"/>
                <a:cs typeface="Times New Roman" panose="02020603050405020304" pitchFamily="18" charset="0"/>
              </a:rPr>
              <a:t>Urbano, Regional, Integrado e Sustentável (</a:t>
            </a:r>
            <a:r>
              <a:rPr lang="pt-PT" sz="1800" b="1" cap="all" dirty="0" err="1">
                <a:latin typeface="+mn-lt"/>
                <a:cs typeface="Times New Roman" panose="02020603050405020304" pitchFamily="18" charset="0"/>
              </a:rPr>
              <a:t>pluris</a:t>
            </a:r>
            <a:r>
              <a:rPr lang="pt-PT" sz="1800" b="1" cap="all" dirty="0">
                <a:latin typeface="+mn-lt"/>
                <a:cs typeface="Times New Roman" panose="02020603050405020304" pitchFamily="18" charset="0"/>
              </a:rPr>
              <a:t> 2018</a:t>
            </a:r>
            <a:r>
              <a:rPr lang="pt-PT" sz="1800" b="1" cap="all" dirty="0" smtClean="0">
                <a:latin typeface="+mn-lt"/>
                <a:cs typeface="Times New Roman" panose="02020603050405020304" pitchFamily="18" charset="0"/>
              </a:rPr>
              <a:t>). Coimbra 24, 25 e 26 de outubro de 2018</a:t>
            </a:r>
            <a:r>
              <a:rPr lang="pt-BR" sz="1800" dirty="0">
                <a:cs typeface="Times New Roman" panose="02020603050405020304" pitchFamily="18" charset="0"/>
              </a:rPr>
              <a:t/>
            </a:r>
            <a:br>
              <a:rPr lang="pt-BR" sz="1800" dirty="0">
                <a:cs typeface="Times New Roman" panose="02020603050405020304" pitchFamily="18" charset="0"/>
              </a:rPr>
            </a:br>
            <a:endParaRPr lang="pt-PT" sz="1800" dirty="0"/>
          </a:p>
        </p:txBody>
      </p:sp>
      <p:sp>
        <p:nvSpPr>
          <p:cNvPr id="3" name="Content Placeholder 2"/>
          <p:cNvSpPr>
            <a:spLocks noGrp="1"/>
          </p:cNvSpPr>
          <p:nvPr>
            <p:ph idx="1"/>
          </p:nvPr>
        </p:nvSpPr>
        <p:spPr/>
        <p:txBody>
          <a:bodyPr>
            <a:normAutofit fontScale="70000" lnSpcReduction="20000"/>
          </a:bodyPr>
          <a:lstStyle/>
          <a:p>
            <a:pPr algn="just"/>
            <a:r>
              <a:rPr lang="en-US" dirty="0" smtClean="0">
                <a:cs typeface="Times New Roman" panose="02020603050405020304" pitchFamily="18" charset="0"/>
              </a:rPr>
              <a:t>These are the rules for oral presentation at the thematic sessions of the 8th </a:t>
            </a:r>
            <a:r>
              <a:rPr lang="en-US" dirty="0" err="1" smtClean="0">
                <a:cs typeface="Times New Roman" panose="02020603050405020304" pitchFamily="18" charset="0"/>
              </a:rPr>
              <a:t>Luso</a:t>
            </a:r>
            <a:r>
              <a:rPr lang="en-US" dirty="0" smtClean="0">
                <a:cs typeface="Times New Roman" panose="02020603050405020304" pitchFamily="18" charset="0"/>
              </a:rPr>
              <a:t>-Brazilian Congress for Urban, Regional, Integrated and Sustainable Planning - PLURIS 2018.</a:t>
            </a:r>
          </a:p>
          <a:p>
            <a:pPr algn="just"/>
            <a:r>
              <a:rPr lang="en-US" dirty="0" smtClean="0">
                <a:cs typeface="Times New Roman" panose="02020603050405020304" pitchFamily="18" charset="0"/>
              </a:rPr>
              <a:t>Each session of 1.5h will have 5 works with 15min to make the presentation in each. At the end of each session there is time for a brief discussion.</a:t>
            </a:r>
          </a:p>
          <a:p>
            <a:pPr algn="just"/>
            <a:r>
              <a:rPr lang="en-US" dirty="0" smtClean="0">
                <a:cs typeface="Times New Roman" panose="02020603050405020304" pitchFamily="18" charset="0"/>
              </a:rPr>
              <a:t>It is suggested that little text should be used and pictures and graphics should be used.</a:t>
            </a:r>
          </a:p>
          <a:p>
            <a:pPr algn="just"/>
            <a:r>
              <a:rPr lang="en-US" dirty="0" smtClean="0">
                <a:cs typeface="Times New Roman" panose="02020603050405020304" pitchFamily="18" charset="0"/>
              </a:rPr>
              <a:t>As a rule, and for an exposure time not to exceed 15 minutes, the number of slides (slides) should be between 15 and 20.</a:t>
            </a:r>
          </a:p>
          <a:p>
            <a:pPr algn="just"/>
            <a:r>
              <a:rPr lang="en-US" dirty="0" smtClean="0">
                <a:cs typeface="Times New Roman" panose="02020603050405020304" pitchFamily="18" charset="0"/>
              </a:rPr>
              <a:t>This template is purely indicative, and the congressmen can use some creativity in the composition of the slides. However, the same template contains the 'logos' and the type and font size to use.</a:t>
            </a:r>
          </a:p>
          <a:p>
            <a:pPr algn="just"/>
            <a:r>
              <a:rPr lang="en-US" dirty="0" smtClean="0">
                <a:cs typeface="Times New Roman" panose="02020603050405020304" pitchFamily="18" charset="0"/>
              </a:rPr>
              <a:t>The presentation file must be saved in Power Point in ".</a:t>
            </a:r>
            <a:r>
              <a:rPr lang="en-US" dirty="0" err="1" smtClean="0">
                <a:cs typeface="Times New Roman" panose="02020603050405020304" pitchFamily="18" charset="0"/>
              </a:rPr>
              <a:t>pptx</a:t>
            </a:r>
            <a:r>
              <a:rPr lang="en-US" dirty="0" smtClean="0">
                <a:cs typeface="Times New Roman" panose="02020603050405020304" pitchFamily="18" charset="0"/>
              </a:rPr>
              <a:t>" format or converted to ".pdf" format.</a:t>
            </a:r>
          </a:p>
          <a:p>
            <a:pPr algn="just"/>
            <a:r>
              <a:rPr lang="en-US" dirty="0" smtClean="0">
                <a:cs typeface="Times New Roman" panose="02020603050405020304" pitchFamily="18" charset="0"/>
              </a:rPr>
              <a:t>The file must be delivered in the room of the thematic session where the presentation will take place 30 minutes before the beginning of the session.</a:t>
            </a:r>
            <a:endParaRPr lang="pt-PT"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421675"/>
            <a:ext cx="1635493" cy="1241069"/>
          </a:xfrm>
          <a:prstGeom prst="rect">
            <a:avLst/>
          </a:prstGeom>
        </p:spPr>
      </p:pic>
    </p:spTree>
    <p:extLst>
      <p:ext uri="{BB962C8B-B14F-4D97-AF65-F5344CB8AC3E}">
        <p14:creationId xmlns:p14="http://schemas.microsoft.com/office/powerpoint/2010/main" val="3232628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8820" y="365125"/>
            <a:ext cx="8754979" cy="1325563"/>
          </a:xfrm>
        </p:spPr>
        <p:txBody>
          <a:bodyPr>
            <a:normAutofit/>
          </a:bodyPr>
          <a:lstStyle/>
          <a:p>
            <a:r>
              <a:rPr lang="pt-PT" sz="1800" b="1" cap="all" dirty="0">
                <a:latin typeface="+mn-lt"/>
                <a:cs typeface="Times New Roman" panose="02020603050405020304" pitchFamily="18" charset="0"/>
              </a:rPr>
              <a:t>8</a:t>
            </a:r>
            <a:r>
              <a:rPr lang="pt-PT" sz="1800" b="1" cap="all" baseline="30000" dirty="0">
                <a:latin typeface="+mn-lt"/>
                <a:cs typeface="Times New Roman" panose="02020603050405020304" pitchFamily="18" charset="0"/>
              </a:rPr>
              <a:t>o</a:t>
            </a:r>
            <a:r>
              <a:rPr lang="pt-PT" sz="1800" b="1" cap="all" dirty="0">
                <a:latin typeface="+mn-lt"/>
                <a:cs typeface="Times New Roman" panose="02020603050405020304" pitchFamily="18" charset="0"/>
              </a:rPr>
              <a:t> Congresso Luso Brasileiro para o </a:t>
            </a:r>
            <a:r>
              <a:rPr lang="pt-PT" sz="1800" b="1" cap="all" dirty="0" smtClean="0">
                <a:latin typeface="+mn-lt"/>
                <a:cs typeface="Times New Roman" panose="02020603050405020304" pitchFamily="18" charset="0"/>
              </a:rPr>
              <a:t>Planeamento </a:t>
            </a:r>
            <a:r>
              <a:rPr lang="pt-PT" sz="1800" b="1" cap="all" dirty="0">
                <a:latin typeface="+mn-lt"/>
                <a:cs typeface="Times New Roman" panose="02020603050405020304" pitchFamily="18" charset="0"/>
              </a:rPr>
              <a:t>Urbano, Regional, Integrado e Sustentável (</a:t>
            </a:r>
            <a:r>
              <a:rPr lang="pt-PT" sz="1800" b="1" cap="all" dirty="0" err="1">
                <a:latin typeface="+mn-lt"/>
                <a:cs typeface="Times New Roman" panose="02020603050405020304" pitchFamily="18" charset="0"/>
              </a:rPr>
              <a:t>pluris</a:t>
            </a:r>
            <a:r>
              <a:rPr lang="pt-PT" sz="1800" b="1" cap="all" dirty="0">
                <a:latin typeface="+mn-lt"/>
                <a:cs typeface="Times New Roman" panose="02020603050405020304" pitchFamily="18" charset="0"/>
              </a:rPr>
              <a:t> 2018</a:t>
            </a:r>
            <a:r>
              <a:rPr lang="pt-PT" sz="1800" b="1" cap="all" dirty="0" smtClean="0">
                <a:latin typeface="+mn-lt"/>
                <a:cs typeface="Times New Roman" panose="02020603050405020304" pitchFamily="18" charset="0"/>
              </a:rPr>
              <a:t>). Coimbra 24, 25 e 26 de outubro de 2018</a:t>
            </a:r>
            <a:r>
              <a:rPr lang="pt-BR" sz="1800" dirty="0">
                <a:cs typeface="Times New Roman" panose="02020603050405020304" pitchFamily="18" charset="0"/>
              </a:rPr>
              <a:t/>
            </a:r>
            <a:br>
              <a:rPr lang="pt-BR" sz="1800" dirty="0">
                <a:cs typeface="Times New Roman" panose="02020603050405020304" pitchFamily="18" charset="0"/>
              </a:rPr>
            </a:br>
            <a:endParaRPr lang="pt-PT" sz="1800" dirty="0"/>
          </a:p>
        </p:txBody>
      </p:sp>
      <p:sp>
        <p:nvSpPr>
          <p:cNvPr id="3" name="Content Placeholder 2"/>
          <p:cNvSpPr>
            <a:spLocks noGrp="1"/>
          </p:cNvSpPr>
          <p:nvPr>
            <p:ph idx="1"/>
          </p:nvPr>
        </p:nvSpPr>
        <p:spPr>
          <a:xfrm>
            <a:off x="838200" y="1989255"/>
            <a:ext cx="10515600" cy="4351338"/>
          </a:xfrm>
        </p:spPr>
        <p:txBody>
          <a:bodyPr>
            <a:normAutofit fontScale="70000" lnSpcReduction="20000"/>
          </a:bodyPr>
          <a:lstStyle/>
          <a:p>
            <a:pPr algn="just"/>
            <a:r>
              <a:rPr lang="es-ES" dirty="0" smtClean="0">
                <a:cs typeface="Times New Roman" panose="02020603050405020304" pitchFamily="18" charset="0"/>
              </a:rPr>
              <a:t>Estas son las reglas para presentación oral en las sesiones temáticas del 8º Congreso Luso Brasileño para la Planificación Urbana, Regional, Integrada y Sostenible - PLURIS 2018.</a:t>
            </a:r>
          </a:p>
          <a:p>
            <a:pPr algn="just"/>
            <a:r>
              <a:rPr lang="es-ES" dirty="0" smtClean="0">
                <a:cs typeface="Times New Roman" panose="02020603050405020304" pitchFamily="18" charset="0"/>
              </a:rPr>
              <a:t>Cada sesión de 1,5h tendrá 5 trabajos con 15 minutos para efectuar la presentación en cada uno. Al final de cada sesión hay tiempo para un breve debate.</a:t>
            </a:r>
          </a:p>
          <a:p>
            <a:pPr algn="just"/>
            <a:r>
              <a:rPr lang="es-ES" dirty="0" smtClean="0">
                <a:cs typeface="Times New Roman" panose="02020603050405020304" pitchFamily="18" charset="0"/>
              </a:rPr>
              <a:t>Se sugiere que se utilice poco texto y se utilicen imágenes y gráficos </a:t>
            </a:r>
            <a:r>
              <a:rPr lang="es-ES" dirty="0" err="1" smtClean="0">
                <a:cs typeface="Times New Roman" panose="02020603050405020304" pitchFamily="18" charset="0"/>
              </a:rPr>
              <a:t>elucidantes</a:t>
            </a:r>
            <a:r>
              <a:rPr lang="es-ES" dirty="0" smtClean="0">
                <a:cs typeface="Times New Roman" panose="02020603050405020304" pitchFamily="18" charset="0"/>
              </a:rPr>
              <a:t>.</a:t>
            </a:r>
          </a:p>
          <a:p>
            <a:pPr algn="just"/>
            <a:r>
              <a:rPr lang="es-ES" dirty="0" smtClean="0">
                <a:cs typeface="Times New Roman" panose="02020603050405020304" pitchFamily="18" charset="0"/>
              </a:rPr>
              <a:t>Como regla, y para un tiempo de exposición que no exceda de 15 minutos, el número de diapositivas debe estar entre 15 y 20.</a:t>
            </a:r>
          </a:p>
          <a:p>
            <a:pPr algn="just"/>
            <a:r>
              <a:rPr lang="es-ES" dirty="0" smtClean="0">
                <a:cs typeface="Times New Roman" panose="02020603050405020304" pitchFamily="18" charset="0"/>
              </a:rPr>
              <a:t>Esta plantilla es meramente indicativa, pudiendo los congresistas usar de alguna creatividad en la composición de las diapositivas. Sin embargo, la misma plantilla contiene los 'logos' y el tipo y el tamaño de letra a utilizar.</a:t>
            </a:r>
          </a:p>
          <a:p>
            <a:pPr algn="just"/>
            <a:r>
              <a:rPr lang="es-ES" dirty="0" smtClean="0">
                <a:cs typeface="Times New Roman" panose="02020603050405020304" pitchFamily="18" charset="0"/>
              </a:rPr>
              <a:t>El archivo de la presentación debe guardarse en el </a:t>
            </a:r>
            <a:r>
              <a:rPr lang="es-ES" dirty="0" err="1" smtClean="0">
                <a:cs typeface="Times New Roman" panose="02020603050405020304" pitchFamily="18" charset="0"/>
              </a:rPr>
              <a:t>Power</a:t>
            </a:r>
            <a:r>
              <a:rPr lang="es-ES" dirty="0" smtClean="0">
                <a:cs typeface="Times New Roman" panose="02020603050405020304" pitchFamily="18" charset="0"/>
              </a:rPr>
              <a:t> Point en formato ".</a:t>
            </a:r>
            <a:r>
              <a:rPr lang="es-ES" dirty="0" err="1" smtClean="0">
                <a:cs typeface="Times New Roman" panose="02020603050405020304" pitchFamily="18" charset="0"/>
              </a:rPr>
              <a:t>pptx</a:t>
            </a:r>
            <a:r>
              <a:rPr lang="es-ES" dirty="0" smtClean="0">
                <a:cs typeface="Times New Roman" panose="02020603050405020304" pitchFamily="18" charset="0"/>
              </a:rPr>
              <a:t>" o convertido al formato ".</a:t>
            </a:r>
            <a:r>
              <a:rPr lang="es-ES" dirty="0" err="1" smtClean="0">
                <a:cs typeface="Times New Roman" panose="02020603050405020304" pitchFamily="18" charset="0"/>
              </a:rPr>
              <a:t>pdf</a:t>
            </a:r>
            <a:r>
              <a:rPr lang="es-ES" dirty="0" smtClean="0">
                <a:cs typeface="Times New Roman" panose="02020603050405020304" pitchFamily="18" charset="0"/>
              </a:rPr>
              <a:t>".</a:t>
            </a:r>
          </a:p>
          <a:p>
            <a:pPr algn="just"/>
            <a:r>
              <a:rPr lang="es-ES" dirty="0" smtClean="0">
                <a:cs typeface="Times New Roman" panose="02020603050405020304" pitchFamily="18" charset="0"/>
              </a:rPr>
              <a:t>El archivo se debe entregar en la sala de sesión temática en la que se producirá la presentación 30 minutos antes del inicio de sesión.</a:t>
            </a:r>
            <a:endParaRPr lang="pt-PT"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421675"/>
            <a:ext cx="1635493" cy="1241069"/>
          </a:xfrm>
          <a:prstGeom prst="rect">
            <a:avLst/>
          </a:prstGeom>
        </p:spPr>
      </p:pic>
    </p:spTree>
    <p:extLst>
      <p:ext uri="{BB962C8B-B14F-4D97-AF65-F5344CB8AC3E}">
        <p14:creationId xmlns:p14="http://schemas.microsoft.com/office/powerpoint/2010/main" val="4222769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712</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PowerPoint Presentation</vt:lpstr>
      <vt:lpstr>8o Congresso Luso Brasileiro para o Planeamento Urbano, Regional, Integrado e Sustentável (pluris 2018). Coimbra 24, 25 e 26 de outubro de 2018 </vt:lpstr>
      <vt:lpstr>8o Congresso Luso Brasileiro para o Planeamento Urbano, Regional, Integrado e Sustentável (pluris 2018). Coimbra 24, 25 e 26 de outubro de 2018 </vt:lpstr>
      <vt:lpstr>8o Congresso Luso Brasileiro para o Planeamento Urbano, Regional, Integrado e Sustentável (pluris 2018). Coimbra 24, 25 e 26 de outubro de 2018 </vt:lpstr>
    </vt:vector>
  </TitlesOfParts>
  <Company>FCTUC-DEC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Anabela Ribeiro</dc:creator>
  <cp:lastModifiedBy>Anabela Ribeiro</cp:lastModifiedBy>
  <cp:revision>4</cp:revision>
  <dcterms:created xsi:type="dcterms:W3CDTF">2018-10-08T00:11:04Z</dcterms:created>
  <dcterms:modified xsi:type="dcterms:W3CDTF">2018-10-08T00:23:54Z</dcterms:modified>
</cp:coreProperties>
</file>